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6" r:id="rId11"/>
    <p:sldId id="264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76544-CE97-424C-AB67-5CFAFEBAB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998445-BA81-DC41-B3BD-7781A76EA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6B138-1740-5D40-8F94-DB2E821D0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8C7EB-37BD-8E4D-BFC5-A8D913B6A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1921B-3AD8-674A-B33E-DFA1325F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150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385B4-1635-0242-AE80-8E310C270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477C10-E0BE-6845-BB1D-B9431155F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2461B-233B-D74D-947F-74E36EA2B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2354F-76A3-F549-97A1-8BA4AB114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12CD3-83DD-AE43-BAC4-AA248CE12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542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0BE0A3-43AD-3444-B77B-4AF9E6D220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99A698-09DB-7F4E-BA7F-888FAC26A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08672-1A38-5E46-A532-E70396A12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22102-E11C-0341-A7FF-BFD98BE0C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4F046-D4BD-CE41-915F-74E17340F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1026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F853-7A3E-FC41-9D6C-D08DCE625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E55ED-63DF-1F45-ABF1-182D28CD5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7D6D2-3E33-194A-8D24-5DCE8E99A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1BDE6-10A5-034A-8C6E-055D070B4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21F04-711F-2E4C-B295-1A6026009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6555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FDD54-6DC7-464D-91E8-CD486921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7C036A-956C-AE44-974F-31FBAA6CE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81A21-9276-274E-90D6-2455EF906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32A5E-9A94-3E43-9896-BAD5A34FD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2AF63-329D-234C-99B6-F6899FB72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5078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8654D-5750-7946-BCF8-8F1B3A894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656DF-F411-A14D-AF40-AFBA2BC64F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152D49-5596-AC42-AA94-D8C24B95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EE4279-5C32-F846-A9EE-92126C382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E4BC98-1AA8-094C-AE63-0CFDFC54E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AED9E-D5F6-C643-80D6-CB78C420E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3163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EDD87-17EC-F241-8F56-95974A8CE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176AC-0D1F-FA4A-AA36-DBF6BC9A3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0DF8AE-DECE-B04D-89A2-59F475C48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282B99-E948-4A48-B476-92C942B1A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812412-4546-DE43-A8DF-D2B957C55D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30B2EC-2B78-F64E-AFB4-9992106BB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AABB62-54D4-5043-B3AD-A9F542A93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798B3A-70E7-8A44-8202-A427E54F5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398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B9144-1E69-A74B-9209-00E816375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C0A6E-FD95-7E48-B9EC-2A4641505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371892-F941-824B-82C5-0A08E58E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345D50-0806-8C4B-9B8A-E1C6D5953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5029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C5CCB-398A-6545-BE0F-196952D7D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B96A41-159F-2F43-9B8A-DA5156227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408CCC-B14B-EF42-B6AC-B47C4A0D0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4414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E089A-71E2-204F-B9A9-E7B059250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CEFEF-8067-C149-8BDF-439583CD5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2628F6-6135-CF4A-A599-D461FA67E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1BE30-F85D-2F47-BC28-B6B7B1BD3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3E67E8-9C37-0047-BEDC-BA30D3088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9C593-3349-EF46-940D-1F8311DEF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3651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CEF96-8CFE-2743-8A13-22DC247FF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9C4742-32B5-EA47-B7A0-B184625F5A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56DEFD-6562-964C-B9F2-CB9B61B9B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60FAF-10B2-A84A-83A4-2233C6538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60A1D7-E826-3940-A1DB-C52BF9867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602041-BE45-AF4D-8D3A-6FAB6F93E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8119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400654-9E46-E849-9250-24FA47E90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55ECA-E830-674E-97E5-40C0A17B9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AEE44-603B-5B4B-8F71-CF412538AD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F4139-E261-D749-A4F2-4F09195847DD}" type="datetimeFigureOut">
              <a:rPr lang="ru-RU" smtClean="0"/>
              <a:t>31.08.2018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DF9B3-8208-DB4F-AE99-47D88D0A93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4F9DE-16FB-AC45-87F5-F980C101C9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89806-2193-5B47-B290-0C08819BB1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686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13.wav"/><Relationship Id="rId3" Type="http://schemas.microsoft.com/office/2007/relationships/media" Target="../media/media11.wav"/><Relationship Id="rId7" Type="http://schemas.microsoft.com/office/2007/relationships/media" Target="../media/media13.wav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audio" Target="../media/media12.wav"/><Relationship Id="rId5" Type="http://schemas.microsoft.com/office/2007/relationships/media" Target="../media/media12.wav"/><Relationship Id="rId10" Type="http://schemas.openxmlformats.org/officeDocument/2006/relationships/image" Target="../media/image9.png"/><Relationship Id="rId4" Type="http://schemas.openxmlformats.org/officeDocument/2006/relationships/audio" Target="../media/media11.wav"/><Relationship Id="rId9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10" Type="http://schemas.openxmlformats.org/officeDocument/2006/relationships/image" Target="../media/image11.png"/><Relationship Id="rId4" Type="http://schemas.openxmlformats.org/officeDocument/2006/relationships/audio" Target="../media/media2.wav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5.wav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wav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9.wav"/><Relationship Id="rId3" Type="http://schemas.microsoft.com/office/2007/relationships/media" Target="../media/media7.wav"/><Relationship Id="rId7" Type="http://schemas.microsoft.com/office/2007/relationships/media" Target="../media/media9.wav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audio" Target="../media/media8.wav"/><Relationship Id="rId5" Type="http://schemas.microsoft.com/office/2007/relationships/media" Target="../media/media8.wav"/><Relationship Id="rId10" Type="http://schemas.openxmlformats.org/officeDocument/2006/relationships/image" Target="../media/image9.png"/><Relationship Id="rId4" Type="http://schemas.openxmlformats.org/officeDocument/2006/relationships/audio" Target="../media/media7.wav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AABD-B103-724E-9F66-92CD46D827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6862" y="2136775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dirty="0" err="1"/>
              <a:t>WaveNet</a:t>
            </a:r>
            <a:r>
              <a:rPr lang="en-US" dirty="0"/>
              <a:t>: A Generative Model for Raw Audio</a:t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2054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4E7B4-2C83-5C44-BE9F-0C3FF77E2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music</a:t>
            </a:r>
            <a:endParaRPr lang="ru-RU" dirty="0"/>
          </a:p>
        </p:txBody>
      </p:sp>
      <p:pic>
        <p:nvPicPr>
          <p:cNvPr id="4" name="sample_1.wav">
            <a:hlinkClick r:id="" action="ppaction://media"/>
            <a:extLst>
              <a:ext uri="{FF2B5EF4-FFF2-40B4-BE49-F238E27FC236}">
                <a16:creationId xmlns:a16="http://schemas.microsoft.com/office/drawing/2014/main" id="{7DB91C68-BC2A-AE46-AE2D-3DCBCCB37B56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832850" y="4122737"/>
            <a:ext cx="812800" cy="812800"/>
          </a:xfrm>
        </p:spPr>
      </p:pic>
      <p:pic>
        <p:nvPicPr>
          <p:cNvPr id="5" name="sample_2.wav">
            <a:hlinkClick r:id="" action="ppaction://media"/>
            <a:extLst>
              <a:ext uri="{FF2B5EF4-FFF2-40B4-BE49-F238E27FC236}">
                <a16:creationId xmlns:a16="http://schemas.microsoft.com/office/drawing/2014/main" id="{3A9874E8-E17B-D64A-B7E7-336D98DBCBB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360613" y="4122737"/>
            <a:ext cx="812800" cy="812800"/>
          </a:xfrm>
          <a:prstGeom prst="rect">
            <a:avLst/>
          </a:prstGeom>
        </p:spPr>
      </p:pic>
      <p:pic>
        <p:nvPicPr>
          <p:cNvPr id="6" name="sample_3.wav">
            <a:hlinkClick r:id="" action="ppaction://media"/>
            <a:extLst>
              <a:ext uri="{FF2B5EF4-FFF2-40B4-BE49-F238E27FC236}">
                <a16:creationId xmlns:a16="http://schemas.microsoft.com/office/drawing/2014/main" id="{CC196A1D-6352-A144-A8A4-871C76DB93D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540000" y="1670843"/>
            <a:ext cx="812800" cy="812800"/>
          </a:xfrm>
          <a:prstGeom prst="rect">
            <a:avLst/>
          </a:prstGeom>
        </p:spPr>
      </p:pic>
      <p:pic>
        <p:nvPicPr>
          <p:cNvPr id="7" name="sample_4.wav">
            <a:hlinkClick r:id="" action="ppaction://media"/>
            <a:extLst>
              <a:ext uri="{FF2B5EF4-FFF2-40B4-BE49-F238E27FC236}">
                <a16:creationId xmlns:a16="http://schemas.microsoft.com/office/drawing/2014/main" id="{63537E56-6299-2C44-8BDD-F276B4A1D18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61388" y="15486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3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2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2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2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3D3FB-623D-B04E-9B5F-08E1D9262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9850" y="2851150"/>
            <a:ext cx="10515600" cy="1325563"/>
          </a:xfrm>
        </p:spPr>
        <p:txBody>
          <a:bodyPr/>
          <a:lstStyle/>
          <a:p>
            <a:r>
              <a:rPr lang="en-US" dirty="0"/>
              <a:t>Thank you for your attention!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0743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4BDBA-DF5C-854B-BF3F-241FA2248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Chalange</a:t>
            </a:r>
            <a:endParaRPr lang="ru-R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A85824-D0D2-3F40-9E53-7550DD79E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3503" y="1980099"/>
            <a:ext cx="6884276" cy="3478371"/>
          </a:xfrm>
        </p:spPr>
      </p:pic>
    </p:spTree>
    <p:extLst>
      <p:ext uri="{BB962C8B-B14F-4D97-AF65-F5344CB8AC3E}">
        <p14:creationId xmlns:p14="http://schemas.microsoft.com/office/powerpoint/2010/main" val="792526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D9C71-7567-9147-B005-62B6FC2FB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PixelRNN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244ED2-2A72-B648-98A3-DA4B179812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2437" y="2063912"/>
            <a:ext cx="5243998" cy="25812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47DFE6-FA1C-E449-BEB1-0D7A40FFC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363" y="2018036"/>
            <a:ext cx="6044578" cy="245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286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A9CBF-628B-2841-B9E3-53FF286F1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PixelCNN</a:t>
            </a:r>
            <a:endParaRPr lang="ru-R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FC8D11-D952-0043-9946-AD87E715D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573" t="14715" r="6337" b="10410"/>
          <a:stretch/>
        </p:blipFill>
        <p:spPr>
          <a:xfrm>
            <a:off x="956441" y="1690688"/>
            <a:ext cx="8334703" cy="32140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6A4EF9-034D-1F46-9BB2-16CF52706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287" y="651188"/>
            <a:ext cx="4495800" cy="111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3B1EDE-49FD-7446-B055-9A2E44269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913" y="5336382"/>
            <a:ext cx="6718300" cy="6223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69F72A2-18F5-BD44-96AA-56A795C033C0}"/>
              </a:ext>
            </a:extLst>
          </p:cNvPr>
          <p:cNvSpPr/>
          <p:nvPr/>
        </p:nvSpPr>
        <p:spPr>
          <a:xfrm>
            <a:off x="7315200" y="4826675"/>
            <a:ext cx="491807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 single layer in the Gated </a:t>
            </a:r>
            <a:r>
              <a:rPr lang="en-US" dirty="0" err="1"/>
              <a:t>PixelCNN</a:t>
            </a:r>
            <a:r>
              <a:rPr lang="en-US" dirty="0"/>
              <a:t> architecture. Convolution operations are shown in green, element-wise multiplications and additions are shown in red. The convolutions with </a:t>
            </a:r>
            <a:r>
              <a:rPr lang="en-US" dirty="0" err="1"/>
              <a:t>Wf</a:t>
            </a:r>
            <a:r>
              <a:rPr lang="en-US" dirty="0"/>
              <a:t> and </a:t>
            </a:r>
            <a:r>
              <a:rPr lang="en-US" dirty="0" err="1"/>
              <a:t>Wg</a:t>
            </a:r>
            <a:r>
              <a:rPr lang="en-US" dirty="0"/>
              <a:t> from are combined into a single operation shown in blue, which splits the 2p features maps into two groups of p.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5514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B5A76-9057-124D-8A1E-1628991A3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WaveNet</a:t>
            </a:r>
            <a:r>
              <a:rPr lang="en-US" dirty="0"/>
              <a:t> is structured</a:t>
            </a:r>
            <a:endParaRPr lang="ru-R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2EC91C-015E-BA44-87C8-437181B6A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3125" y="1829828"/>
            <a:ext cx="8901112" cy="4091388"/>
          </a:xfrm>
        </p:spPr>
      </p:pic>
    </p:spTree>
    <p:extLst>
      <p:ext uri="{BB962C8B-B14F-4D97-AF65-F5344CB8AC3E}">
        <p14:creationId xmlns:p14="http://schemas.microsoft.com/office/powerpoint/2010/main" val="1474484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0C556-6331-E64A-822F-B59901F25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residual block and the entire architecture.</a:t>
            </a:r>
            <a:endParaRPr lang="ru-R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F45977-B124-9148-BB0B-7EE57F7991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8268" y="1825625"/>
            <a:ext cx="865546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744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708FE-1D9F-604D-AD30-B059C1638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pic>
        <p:nvPicPr>
          <p:cNvPr id="4" name="concatenative-1.wav">
            <a:hlinkClick r:id="" action="ppaction://media"/>
            <a:extLst>
              <a:ext uri="{FF2B5EF4-FFF2-40B4-BE49-F238E27FC236}">
                <a16:creationId xmlns:a16="http://schemas.microsoft.com/office/drawing/2014/main" id="{9B4FB186-8B3D-E44F-86E5-E776ADEB9659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854325" y="1655762"/>
            <a:ext cx="812800" cy="812800"/>
          </a:xfrm>
        </p:spPr>
      </p:pic>
      <p:pic>
        <p:nvPicPr>
          <p:cNvPr id="5" name="parametric-1.wav">
            <a:hlinkClick r:id="" action="ppaction://media"/>
            <a:extLst>
              <a:ext uri="{FF2B5EF4-FFF2-40B4-BE49-F238E27FC236}">
                <a16:creationId xmlns:a16="http://schemas.microsoft.com/office/drawing/2014/main" id="{B2436422-1387-534F-810C-D26B994C1B7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074988" y="3246437"/>
            <a:ext cx="812800" cy="81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B6B8D1-02F3-E54C-9B69-78551F80454C}"/>
              </a:ext>
            </a:extLst>
          </p:cNvPr>
          <p:cNvSpPr txBox="1"/>
          <p:nvPr/>
        </p:nvSpPr>
        <p:spPr>
          <a:xfrm>
            <a:off x="2686497" y="3014661"/>
            <a:ext cx="152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Concatenative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EE1DC5-3470-AC4E-A0C9-1EAC00106BA6}"/>
              </a:ext>
            </a:extLst>
          </p:cNvPr>
          <p:cNvSpPr txBox="1"/>
          <p:nvPr/>
        </p:nvSpPr>
        <p:spPr>
          <a:xfrm>
            <a:off x="2686497" y="1471096"/>
            <a:ext cx="120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Parametric</a:t>
            </a:r>
            <a:endParaRPr lang="ru-RU" dirty="0"/>
          </a:p>
        </p:txBody>
      </p:sp>
      <p:pic>
        <p:nvPicPr>
          <p:cNvPr id="8" name="wavenet-1.wav">
            <a:hlinkClick r:id="" action="ppaction://media"/>
            <a:extLst>
              <a:ext uri="{FF2B5EF4-FFF2-40B4-BE49-F238E27FC236}">
                <a16:creationId xmlns:a16="http://schemas.microsoft.com/office/drawing/2014/main" id="{66B97E43-1C6D-5141-BEB0-E03597348ED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925152" y="4771465"/>
            <a:ext cx="812800" cy="812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0F3610-DC49-344B-8DD7-43EF1FF2F970}"/>
              </a:ext>
            </a:extLst>
          </p:cNvPr>
          <p:cNvSpPr txBox="1"/>
          <p:nvPr/>
        </p:nvSpPr>
        <p:spPr>
          <a:xfrm>
            <a:off x="2925152" y="4523300"/>
            <a:ext cx="1046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WaveNet</a:t>
            </a:r>
            <a:endParaRPr lang="ru-R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4089E3-E463-C84C-B326-8926EB1E4BA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52306" y="522287"/>
            <a:ext cx="62230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247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2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33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D53C2-A890-514A-BDCD-05664493E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Knowing What to Say</a:t>
            </a:r>
            <a:endParaRPr lang="ru-RU" dirty="0"/>
          </a:p>
        </p:txBody>
      </p:sp>
      <p:pic>
        <p:nvPicPr>
          <p:cNvPr id="4" name="speaker-3.wav">
            <a:hlinkClick r:id="" action="ppaction://media"/>
            <a:extLst>
              <a:ext uri="{FF2B5EF4-FFF2-40B4-BE49-F238E27FC236}">
                <a16:creationId xmlns:a16="http://schemas.microsoft.com/office/drawing/2014/main" id="{533FBDF4-8C08-3D4F-9D08-048B5E55C258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594100"/>
            <a:ext cx="812800" cy="812800"/>
          </a:xfrm>
        </p:spPr>
      </p:pic>
      <p:pic>
        <p:nvPicPr>
          <p:cNvPr id="5" name="speaker-4.wav">
            <a:hlinkClick r:id="" action="ppaction://media"/>
            <a:extLst>
              <a:ext uri="{FF2B5EF4-FFF2-40B4-BE49-F238E27FC236}">
                <a16:creationId xmlns:a16="http://schemas.microsoft.com/office/drawing/2014/main" id="{68161FF6-AFA5-174E-8067-BA8E1105985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223599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53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6AF7D-834F-8143-8563-0DAA319F6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identity</a:t>
            </a:r>
            <a:endParaRPr lang="ru-RU" dirty="0"/>
          </a:p>
        </p:txBody>
      </p:sp>
      <p:pic>
        <p:nvPicPr>
          <p:cNvPr id="4" name="speaker-1.wav">
            <a:hlinkClick r:id="" action="ppaction://media"/>
            <a:extLst>
              <a:ext uri="{FF2B5EF4-FFF2-40B4-BE49-F238E27FC236}">
                <a16:creationId xmlns:a16="http://schemas.microsoft.com/office/drawing/2014/main" id="{EB501B2F-E550-664A-B84D-D9D23D02D2A9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332913" y="3286919"/>
            <a:ext cx="812800" cy="812800"/>
          </a:xfrm>
        </p:spPr>
      </p:pic>
      <p:pic>
        <p:nvPicPr>
          <p:cNvPr id="5" name="speaker-2.wav">
            <a:hlinkClick r:id="" action="ppaction://media"/>
            <a:extLst>
              <a:ext uri="{FF2B5EF4-FFF2-40B4-BE49-F238E27FC236}">
                <a16:creationId xmlns:a16="http://schemas.microsoft.com/office/drawing/2014/main" id="{84C0ECAB-8C01-9345-BCC1-5F95853FB66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832100" y="1672828"/>
            <a:ext cx="812800" cy="812800"/>
          </a:xfrm>
          <a:prstGeom prst="rect">
            <a:avLst/>
          </a:prstGeom>
        </p:spPr>
      </p:pic>
      <p:pic>
        <p:nvPicPr>
          <p:cNvPr id="6" name="speaker-3 (1).wav">
            <a:hlinkClick r:id="" action="ppaction://media"/>
            <a:extLst>
              <a:ext uri="{FF2B5EF4-FFF2-40B4-BE49-F238E27FC236}">
                <a16:creationId xmlns:a16="http://schemas.microsoft.com/office/drawing/2014/main" id="{693114ED-1494-0349-898C-9DA3236D0D9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832100" y="3536156"/>
            <a:ext cx="812800" cy="812800"/>
          </a:xfrm>
          <a:prstGeom prst="rect">
            <a:avLst/>
          </a:prstGeom>
        </p:spPr>
      </p:pic>
      <p:pic>
        <p:nvPicPr>
          <p:cNvPr id="7" name="speaker-4 (1).wav">
            <a:hlinkClick r:id="" action="ppaction://media"/>
            <a:extLst>
              <a:ext uri="{FF2B5EF4-FFF2-40B4-BE49-F238E27FC236}">
                <a16:creationId xmlns:a16="http://schemas.microsoft.com/office/drawing/2014/main" id="{3273D8AB-AB6A-CA4A-9CBA-0E36528F206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332913" y="142319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6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1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1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10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88</Words>
  <Application>Microsoft Macintosh PowerPoint</Application>
  <PresentationFormat>Widescreen</PresentationFormat>
  <Paragraphs>15</Paragraphs>
  <Slides>11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  WaveNet: A Generative Model for Raw Audio </vt:lpstr>
      <vt:lpstr>Chalange</vt:lpstr>
      <vt:lpstr>PixelRNN </vt:lpstr>
      <vt:lpstr>PixelCNN</vt:lpstr>
      <vt:lpstr>WaveNet is structured</vt:lpstr>
      <vt:lpstr>Overview of the residual block and the entire architecture.</vt:lpstr>
      <vt:lpstr>Comparison</vt:lpstr>
      <vt:lpstr>Knowing What to Say</vt:lpstr>
      <vt:lpstr>Different identity</vt:lpstr>
      <vt:lpstr>Generate music</vt:lpstr>
      <vt:lpstr>Thank you for your attention!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WaveNet: A Generative Model for Raw Audio </dc:title>
  <dc:creator>Егиазарян Ваге Грайрович</dc:creator>
  <cp:lastModifiedBy>Егиазарян Ваге Грайрович</cp:lastModifiedBy>
  <cp:revision>11</cp:revision>
  <cp:lastPrinted>2018-08-31T09:17:25Z</cp:lastPrinted>
  <dcterms:created xsi:type="dcterms:W3CDTF">2018-08-31T08:28:09Z</dcterms:created>
  <dcterms:modified xsi:type="dcterms:W3CDTF">2018-08-31T13:24:30Z</dcterms:modified>
</cp:coreProperties>
</file>

<file path=docProps/thumbnail.jpeg>
</file>